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85" r:id="rId3"/>
    <p:sldMasterId id="2147483697" r:id="rId4"/>
    <p:sldMasterId id="2147483709" r:id="rId5"/>
  </p:sldMasterIdLst>
  <p:notesMasterIdLst>
    <p:notesMasterId r:id="rId7"/>
  </p:notesMasterIdLst>
  <p:handoutMasterIdLst>
    <p:handoutMasterId r:id="rId8"/>
  </p:handoutMasterIdLst>
  <p:sldIdLst>
    <p:sldId id="495" r:id="rId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77" autoAdjust="0"/>
  </p:normalViewPr>
  <p:slideViewPr>
    <p:cSldViewPr>
      <p:cViewPr varScale="1">
        <p:scale>
          <a:sx n="64" d="100"/>
          <a:sy n="64" d="100"/>
        </p:scale>
        <p:origin x="143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72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70E94-87CF-4F14-B6FE-EF4F7F5DEE3F}" type="datetimeFigureOut">
              <a:rPr lang="zh-TW" altLang="en-US"/>
              <a:pPr>
                <a:defRPr/>
              </a:pPr>
              <a:t>2022/3/8</a:t>
            </a:fld>
            <a:endParaRPr lang="en-US" altLang="zh-TW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CA22FE-E1AB-412E-A540-35ED2246840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119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B91B8-2DCB-4150-AC80-AF9DBC3CB338}" type="datetimeFigureOut">
              <a:rPr lang="zh-TW" altLang="en-US" smtClean="0"/>
              <a:pPr/>
              <a:t>2022/3/8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E7702-3D19-4611-AC25-7089CD64BE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481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50E46-12B3-41C6-BBB9-89436DD8C481}" type="datetimeFigureOut">
              <a:rPr lang="zh-TW" altLang="en-US"/>
              <a:pPr>
                <a:defRPr/>
              </a:pPr>
              <a:t>2022/3/8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14AEF-BE64-4AB6-89A9-69021EF7C6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1219E-7798-4221-BE42-17A90AE7C508}" type="datetimeFigureOut">
              <a:rPr lang="zh-TW" altLang="en-US"/>
              <a:pPr>
                <a:defRPr/>
              </a:pPr>
              <a:t>2022/3/8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43C7-ACC4-4567-9691-F6B094AE2A1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286CC-C8BE-41A3-AC0F-E96BBBF37645}" type="datetimeFigureOut">
              <a:rPr lang="zh-TW" altLang="en-US"/>
              <a:pPr>
                <a:defRPr/>
              </a:pPr>
              <a:t>2022/3/8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6D145-40E0-406A-AF84-BD53488C2D4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50E46-12B3-41C6-BBB9-89436DD8C481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14AEF-BE64-4AB6-89A9-69021EF7C6E4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70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FD03E-5BEF-4B10-A245-33F7D40BCE2E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46C94-5F9C-47EA-B56B-924D541D7232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76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C41D2-7BE0-4243-A157-E1B2706CF6F2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BC082-D2EB-4B37-A70E-E94276537F46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83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5DAB0-F8E7-4957-846E-D57B23A7E8F1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47F59-D5A7-4FFE-99F0-8A302CC553A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01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A16B9-FEDE-40AA-9BEB-C9BB271AECB9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4C1A4-5A30-4804-BC0B-8E031858EF40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36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1C15A-FE04-46C7-87CB-F9DD6F7FE0A5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D57AF-3FE7-4967-B704-9D1832543B1F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16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E4239-1EF4-4244-93E4-EEC1DCB2F6A2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974B3-1FED-4778-AE58-2E7422815AB2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63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DBFD2-6A55-44D7-A514-17FAD3752098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3BB3D-3022-4843-9AEA-5F43541933AE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0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FD03E-5BEF-4B10-A245-33F7D40BCE2E}" type="datetimeFigureOut">
              <a:rPr lang="zh-TW" altLang="en-US"/>
              <a:pPr>
                <a:defRPr/>
              </a:pPr>
              <a:t>2022/3/8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46C94-5F9C-47EA-B56B-924D541D723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646C9-1A9E-4B53-AD72-75D416B22AEF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77370-F0BB-4036-899E-1A46FA27539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29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1219E-7798-4221-BE42-17A90AE7C508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43C7-ACC4-4567-9691-F6B094AE2A1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67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286CC-C8BE-41A3-AC0F-E96BBBF37645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6D145-40E0-406A-AF84-BD53488C2D4F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05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50E46-12B3-41C6-BBB9-89436DD8C481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14AEF-BE64-4AB6-89A9-69021EF7C6E4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40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FD03E-5BEF-4B10-A245-33F7D40BCE2E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46C94-5F9C-47EA-B56B-924D541D7232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35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C41D2-7BE0-4243-A157-E1B2706CF6F2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BC082-D2EB-4B37-A70E-E94276537F46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0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5DAB0-F8E7-4957-846E-D57B23A7E8F1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47F59-D5A7-4FFE-99F0-8A302CC553A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8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A16B9-FEDE-40AA-9BEB-C9BB271AECB9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4C1A4-5A30-4804-BC0B-8E031858EF40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52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1C15A-FE04-46C7-87CB-F9DD6F7FE0A5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D57AF-3FE7-4967-B704-9D1832543B1F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62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E4239-1EF4-4244-93E4-EEC1DCB2F6A2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974B3-1FED-4778-AE58-2E7422815AB2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6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C41D2-7BE0-4243-A157-E1B2706CF6F2}" type="datetimeFigureOut">
              <a:rPr lang="zh-TW" altLang="en-US"/>
              <a:pPr>
                <a:defRPr/>
              </a:pPr>
              <a:t>2022/3/8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BC082-D2EB-4B37-A70E-E94276537F4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DBFD2-6A55-44D7-A514-17FAD3752098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3BB3D-3022-4843-9AEA-5F43541933AE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74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646C9-1A9E-4B53-AD72-75D416B22AEF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77370-F0BB-4036-899E-1A46FA27539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58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1219E-7798-4221-BE42-17A90AE7C508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43C7-ACC4-4567-9691-F6B094AE2A1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830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286CC-C8BE-41A3-AC0F-E96BBBF37645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6D145-40E0-406A-AF84-BD53488C2D4F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018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50E46-12B3-41C6-BBB9-89436DD8C481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14AEF-BE64-4AB6-89A9-69021EF7C6E4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227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FD03E-5BEF-4B10-A245-33F7D40BCE2E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46C94-5F9C-47EA-B56B-924D541D7232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20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C41D2-7BE0-4243-A157-E1B2706CF6F2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BC082-D2EB-4B37-A70E-E94276537F46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956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5DAB0-F8E7-4957-846E-D57B23A7E8F1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47F59-D5A7-4FFE-99F0-8A302CC553A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217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A16B9-FEDE-40AA-9BEB-C9BB271AECB9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4C1A4-5A30-4804-BC0B-8E031858EF40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132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1C15A-FE04-46C7-87CB-F9DD6F7FE0A5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D57AF-3FE7-4967-B704-9D1832543B1F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51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5DAB0-F8E7-4957-846E-D57B23A7E8F1}" type="datetimeFigureOut">
              <a:rPr lang="zh-TW" altLang="en-US"/>
              <a:pPr>
                <a:defRPr/>
              </a:pPr>
              <a:t>2022/3/8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47F59-D5A7-4FFE-99F0-8A302CC553A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E4239-1EF4-4244-93E4-EEC1DCB2F6A2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974B3-1FED-4778-AE58-2E7422815AB2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790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DBFD2-6A55-44D7-A514-17FAD3752098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3BB3D-3022-4843-9AEA-5F43541933AE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586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646C9-1A9E-4B53-AD72-75D416B22AEF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77370-F0BB-4036-899E-1A46FA27539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967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1219E-7798-4221-BE42-17A90AE7C508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43C7-ACC4-4567-9691-F6B094AE2A1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75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286CC-C8BE-41A3-AC0F-E96BBBF37645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6D145-40E0-406A-AF84-BD53488C2D4F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440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50E46-12B3-41C6-BBB9-89436DD8C481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14AEF-BE64-4AB6-89A9-69021EF7C6E4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2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FD03E-5BEF-4B10-A245-33F7D40BCE2E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46C94-5F9C-47EA-B56B-924D541D7232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203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C41D2-7BE0-4243-A157-E1B2706CF6F2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BC082-D2EB-4B37-A70E-E94276537F46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956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5DAB0-F8E7-4957-846E-D57B23A7E8F1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47F59-D5A7-4FFE-99F0-8A302CC553A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217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A16B9-FEDE-40AA-9BEB-C9BB271AECB9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4C1A4-5A30-4804-BC0B-8E031858EF40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1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A16B9-FEDE-40AA-9BEB-C9BB271AECB9}" type="datetimeFigureOut">
              <a:rPr lang="zh-TW" altLang="en-US"/>
              <a:pPr>
                <a:defRPr/>
              </a:pPr>
              <a:t>2022/3/8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4C1A4-5A30-4804-BC0B-8E031858EF4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1C15A-FE04-46C7-87CB-F9DD6F7FE0A5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D57AF-3FE7-4967-B704-9D1832543B1F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513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E4239-1EF4-4244-93E4-EEC1DCB2F6A2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974B3-1FED-4778-AE58-2E7422815AB2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790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DBFD2-6A55-44D7-A514-17FAD3752098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3BB3D-3022-4843-9AEA-5F43541933AE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58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646C9-1A9E-4B53-AD72-75D416B22AEF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77370-F0BB-4036-899E-1A46FA27539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967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1219E-7798-4221-BE42-17A90AE7C508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43C7-ACC4-4567-9691-F6B094AE2A1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755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286CC-C8BE-41A3-AC0F-E96BBBF37645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6D145-40E0-406A-AF84-BD53488C2D4F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4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1C15A-FE04-46C7-87CB-F9DD6F7FE0A5}" type="datetimeFigureOut">
              <a:rPr lang="zh-TW" altLang="en-US"/>
              <a:pPr>
                <a:defRPr/>
              </a:pPr>
              <a:t>2022/3/8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D57AF-3FE7-4967-B704-9D1832543B1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E4239-1EF4-4244-93E4-EEC1DCB2F6A2}" type="datetimeFigureOut">
              <a:rPr lang="zh-TW" altLang="en-US"/>
              <a:pPr>
                <a:defRPr/>
              </a:pPr>
              <a:t>2022/3/8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974B3-1FED-4778-AE58-2E7422815A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DBFD2-6A55-44D7-A514-17FAD3752098}" type="datetimeFigureOut">
              <a:rPr lang="zh-TW" altLang="en-US"/>
              <a:pPr>
                <a:defRPr/>
              </a:pPr>
              <a:t>2022/3/8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3BB3D-3022-4843-9AEA-5F43541933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646C9-1A9E-4B53-AD72-75D416B22AEF}" type="datetimeFigureOut">
              <a:rPr lang="zh-TW" altLang="en-US"/>
              <a:pPr>
                <a:defRPr/>
              </a:pPr>
              <a:t>2022/3/8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77370-F0BB-4036-899E-1A46FA27539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7692130-AB5D-48F8-BB0E-A644FF5549D8}" type="datetimeFigureOut">
              <a:rPr lang="zh-TW" altLang="en-US"/>
              <a:pPr>
                <a:defRPr/>
              </a:pPr>
              <a:t>2022/3/8</a:t>
            </a:fld>
            <a:endParaRPr lang="en-US" altLang="zh-TW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1E56DCC-023F-4913-8EF7-883A6FC4B61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7" descr="D3502PPT底圖020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 descr="A2-17-18_中文口號_+_扶輪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8488" y="188913"/>
            <a:ext cx="20510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7692130-AB5D-48F8-BB0E-A644FF5549D8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1E56DCC-023F-4913-8EF7-883A6FC4B61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1031" name="Picture 7" descr="D3502PPT底圖020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 descr="A2-17-18_中文口號_+_扶輪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8488" y="188913"/>
            <a:ext cx="20510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522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7692130-AB5D-48F8-BB0E-A644FF5549D8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1E56DCC-023F-4913-8EF7-883A6FC4B61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1031" name="Picture 7" descr="D3502PPT底圖020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 descr="A2-17-18_中文口號_+_扶輪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8488" y="188913"/>
            <a:ext cx="20510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802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7692130-AB5D-48F8-BB0E-A644FF5549D8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1E56DCC-023F-4913-8EF7-883A6FC4B61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1031" name="Picture 7" descr="D3502PPT底圖020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 descr="A2-17-18_中文口號_+_扶輪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8488" y="188913"/>
            <a:ext cx="20510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06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7692130-AB5D-48F8-BB0E-A644FF5549D8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2022/3/8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1E56DCC-023F-4913-8EF7-883A6FC4B61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1031" name="Picture 7" descr="D3502PPT底圖020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 descr="A2-17-18_中文口號_+_扶輪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8488" y="188913"/>
            <a:ext cx="20510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06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6">
                <a:lumMod val="50000"/>
              </a:schemeClr>
            </a:gs>
            <a:gs pos="100000">
              <a:schemeClr val="accent6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3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2123</TotalTime>
  <Words>0</Words>
  <Application>Microsoft Office PowerPoint</Application>
  <PresentationFormat>如螢幕大小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新細明體</vt:lpstr>
      <vt:lpstr>Arial</vt:lpstr>
      <vt:lpstr>Calibri</vt:lpstr>
      <vt:lpstr>預設簡報設計</vt:lpstr>
      <vt:lpstr>1_預設簡報設計</vt:lpstr>
      <vt:lpstr>2_預設簡報設計</vt:lpstr>
      <vt:lpstr>3_預設簡報設計</vt:lpstr>
      <vt:lpstr>4_預設簡報設計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325</cp:revision>
  <dcterms:created xsi:type="dcterms:W3CDTF">2015-03-31T07:38:48Z</dcterms:created>
  <dcterms:modified xsi:type="dcterms:W3CDTF">2022-03-08T03:37:12Z</dcterms:modified>
</cp:coreProperties>
</file>